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0" r:id="rId20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6" Type="http://schemas.openxmlformats.org/officeDocument/2006/relationships/slide" Target="slides/slide13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9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33c5e4031bd_0_8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51" name="Google Shape;4951;g33c5e4031bd_0_8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52" name="Google Shape;4952;g33c5e4031bd_0_836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5.xml"/></Relationships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703"/>
          <p:cNvSpPr/>
          <p:nvPr/>
        </p:nvSpPr>
        <p:spPr>
          <a:xfrm>
            <a:off x="304800" y="742950"/>
            <a:ext cx="8458200" cy="2080200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 Revisited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</a:t>
            </a:r>
            <a:endParaRPr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</a:t>
            </a:r>
            <a:endParaRPr sz="3600"/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</a:t>
            </a:r>
            <a:endParaRPr b="1" i="0" sz="3600" u="none" cap="none" strike="noStrike">
              <a:solidFill>
                <a:srgbClr val="00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5" name="Google Shape;4955;p703"/>
          <p:cNvSpPr/>
          <p:nvPr/>
        </p:nvSpPr>
        <p:spPr>
          <a:xfrm>
            <a:off x="304800" y="2800350"/>
            <a:ext cx="8458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there is a change?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Shifters of the PPC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Change in resource quantity or quality </a:t>
            </a:r>
            <a:r>
              <a:rPr b="1" i="0" lang="zh-CN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Change in Technology</a:t>
            </a:r>
            <a:endParaRPr b="1" i="0" sz="2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Trade</a:t>
            </a:r>
            <a:endParaRPr b="1" i="0" sz="3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6" name="Google Shape;4956;p703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7" name="Google Shape;4957;p703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